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3817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3817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3817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3817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3817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3817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3817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3817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3817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7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 dirty="0"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cop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diptico plantilla-02.png" descr="diptico plantilla-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" y="0"/>
            <a:ext cx="10050518" cy="7772400"/>
          </a:xfrm>
          <a:prstGeom prst="rect">
            <a:avLst/>
          </a:prstGeom>
          <a:ln w="3175">
            <a:miter lim="400000"/>
          </a:ln>
        </p:spPr>
      </p:pic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diptico plantilla-01.png" descr="diptico plantilla-0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10058401" cy="7772402"/>
          </a:xfrm>
          <a:prstGeom prst="rect">
            <a:avLst/>
          </a:prstGeom>
          <a:ln w="3175">
            <a:miter lim="400000"/>
          </a:ln>
        </p:spPr>
      </p:pic>
      <p:sp>
        <p:nvSpPr>
          <p:cNvPr id="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540246" y="1548407"/>
            <a:ext cx="8978880" cy="25538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290" tIns="39290" rIns="39290" bIns="39290" anchor="b">
            <a:normAutofit/>
          </a:bodyPr>
          <a:lstStyle/>
          <a:p>
            <a:r>
              <a:t>Título de presentación</a:t>
            </a:r>
          </a:p>
        </p:txBody>
      </p:sp>
      <p:sp>
        <p:nvSpPr>
          <p:cNvPr id="4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540246" y="4063007"/>
            <a:ext cx="8977908" cy="112643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290" tIns="39290" rIns="39290" bIns="39290">
            <a:normAutofit/>
          </a:bodyPr>
          <a:lstStyle/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4912947" y="7240468"/>
            <a:ext cx="232506" cy="227426"/>
          </a:xfrm>
          <a:prstGeom prst="rect">
            <a:avLst/>
          </a:prstGeom>
          <a:ln w="3175">
            <a:miter lim="400000"/>
          </a:ln>
        </p:spPr>
        <p:txBody>
          <a:bodyPr wrap="none" lIns="39290" tIns="39290" rIns="39290" bIns="39290" anchor="b">
            <a:spAutoFit/>
          </a:bodyPr>
          <a:lstStyle>
            <a:lvl1pPr defTabSz="465534">
              <a:defRPr sz="10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138172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-12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38172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-12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38172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-12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38172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-12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38172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-12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38172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-12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38172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-12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38172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-12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38172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-128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4677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4677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4677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4677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4677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4677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4677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4677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4677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4655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4655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4655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4655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4655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4655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4655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4655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46553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FAECAED-0B3E-45E7-B646-C2D3E5348156}"/>
              </a:ext>
            </a:extLst>
          </p:cNvPr>
          <p:cNvSpPr txBox="1"/>
          <p:nvPr/>
        </p:nvSpPr>
        <p:spPr>
          <a:xfrm>
            <a:off x="5794513" y="2119761"/>
            <a:ext cx="3548270" cy="309555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9290" tIns="39290" rIns="39290" bIns="39290" numCol="1" spcCol="38100" rtlCol="0" anchor="ctr">
            <a:spAutoFit/>
          </a:bodyPr>
          <a:lstStyle/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3200" dirty="0"/>
              <a:t>LA ENFERMEDAD DE PARKINSON</a:t>
            </a:r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L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3C7104A-8D13-40E3-B616-09DEBF1458EB}"/>
              </a:ext>
            </a:extLst>
          </p:cNvPr>
          <p:cNvSpPr txBox="1"/>
          <p:nvPr/>
        </p:nvSpPr>
        <p:spPr>
          <a:xfrm>
            <a:off x="437322" y="808313"/>
            <a:ext cx="3826566" cy="267765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s-ES" b="1" dirty="0"/>
              <a:t>¿TIENE TRATAMIENTO?</a:t>
            </a:r>
          </a:p>
          <a:p>
            <a:endParaRPr lang="es-ES" b="1" dirty="0"/>
          </a:p>
          <a:p>
            <a:pPr algn="just"/>
            <a:r>
              <a:rPr lang="es-ES" dirty="0"/>
              <a:t>Hasta ahora el tratamiento farmacológico existente permite disminuir los síntomas, pero no sana la enfermedad.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Lo ideal es el tratamiento con medicamentos y asistir a controles con medico de CESFAM, neurólogo y a terapias con: kinesiólogo, terapeuta ocupacional, fonoaudiólogo, que irán trabajando con usted y su familia estrategias para que pueda realizar de forma independiente las actividades de la vida diaria  el mayor tiempo posible</a:t>
            </a:r>
          </a:p>
          <a:p>
            <a:pPr algn="just"/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58A5FAD-6467-48AE-B58F-28493871D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1" y="3433416"/>
            <a:ext cx="2781300" cy="16383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688B7BC-E173-4E6C-A576-3F0DBEAE8B80}"/>
              </a:ext>
            </a:extLst>
          </p:cNvPr>
          <p:cNvSpPr txBox="1"/>
          <p:nvPr/>
        </p:nvSpPr>
        <p:spPr>
          <a:xfrm>
            <a:off x="437322" y="5158444"/>
            <a:ext cx="3737113" cy="63334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9290" tIns="39290" rIns="39290" bIns="39290" numCol="1" spcCol="38100" rtlCol="0" anchor="ctr">
            <a:spAutoFit/>
          </a:bodyPr>
          <a:lstStyle/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La familia cumple un rol fundamental brindando apoyo y comprensión a su ser querido</a:t>
            </a:r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L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C50E0B9-BBC4-416B-A581-F79C3BC2E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056" y="3667540"/>
            <a:ext cx="3459183" cy="181886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D40A008-0055-4E0E-947A-BB6062259551}"/>
              </a:ext>
            </a:extLst>
          </p:cNvPr>
          <p:cNvSpPr txBox="1"/>
          <p:nvPr/>
        </p:nvSpPr>
        <p:spPr>
          <a:xfrm>
            <a:off x="7414591" y="6181430"/>
            <a:ext cx="2017644" cy="448679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9290" tIns="39290" rIns="39290" bIns="39290" numCol="1" spcCol="38100" rtlCol="0" anchor="ctr">
            <a:spAutoFit/>
          </a:bodyPr>
          <a:lstStyle/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Enfermera CDT Neurologia</a:t>
            </a:r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/>
              <a:t>Isabel Díaz Meza</a:t>
            </a:r>
            <a:endParaRPr kumimoji="0" lang="es-CL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3E85F07-846D-48E5-B8A8-15662C15980C}"/>
              </a:ext>
            </a:extLst>
          </p:cNvPr>
          <p:cNvSpPr txBox="1"/>
          <p:nvPr/>
        </p:nvSpPr>
        <p:spPr>
          <a:xfrm>
            <a:off x="288235" y="520233"/>
            <a:ext cx="4094921" cy="432666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9290" tIns="39290" rIns="39290" bIns="39290" numCol="1" spcCol="38100" rtlCol="0" anchor="ctr">
            <a:spAutoFit/>
          </a:bodyPr>
          <a:lstStyle/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/>
              <a:t>¿QUE ES LA ENFERMEDAD DE PARKINSON?</a:t>
            </a:r>
          </a:p>
          <a:p>
            <a:pPr marL="0" marR="0" indent="0" algn="ctr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b="1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/>
              <a:t> </a:t>
            </a:r>
            <a:r>
              <a:rPr lang="es-ES" dirty="0"/>
              <a:t>es una enfermedad neurológica, crónica (será por toda la vida), progresiva (ira avanzando al pasar el tiempo). Es más frecuente en hombres y en personas mayores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/>
              <a:t>¿QUE PARTE DEL CEREBRO AFECTA?</a:t>
            </a:r>
          </a:p>
          <a:p>
            <a:pPr marL="0" marR="0" indent="0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b="1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/>
              <a:t>Afecta la sustancia nigra del cerebro, donde se produce la dopamina que es la encargada de modular el movimiento y el tono muscular y que en esta enfermedad disminuye.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/>
              <a:t>¿CUALES SON SUS SINTOMAS?</a:t>
            </a:r>
          </a:p>
          <a:p>
            <a:pPr marL="0" marR="0" indent="0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b="1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/>
              <a:t>Los primeros síntomas pueden ser rigidez, que afecta un lado del cuerpo y puede producir un temblor que no se puede controlar a pesar de estar relajado.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/>
              <a:t>Con el tiempo hay alteraciones en la voz, al hablar, al tragar, lentitud para pensar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L" sz="12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6695171-38F5-4BA2-85F9-9FB30A838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544" y="4544260"/>
            <a:ext cx="2632302" cy="262482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D864BEF-BD7E-49C7-AD8F-C951589C2196}"/>
              </a:ext>
            </a:extLst>
          </p:cNvPr>
          <p:cNvSpPr txBox="1"/>
          <p:nvPr/>
        </p:nvSpPr>
        <p:spPr>
          <a:xfrm>
            <a:off x="5523672" y="655668"/>
            <a:ext cx="3687416" cy="617332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9290" tIns="39290" rIns="39290" bIns="39290" numCol="1" spcCol="38100" rtlCol="0" anchor="ctr">
            <a:spAutoFit/>
          </a:bodyPr>
          <a:lstStyle/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¿A DONDE ACUDIR SI CREE QUE ESTA DESARROLLANDO ESTA ENFERMEDAD?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/>
              <a:t>Debe asistir a su CESFAM donde será evaluado por el medico y si corresponde será derivado al CDT de Neurologia con el especialista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¿EXISTE ALGUN EXAMEN ESPECIFICO PARA DIA</a:t>
            </a:r>
            <a:r>
              <a:rPr lang="es-ES" b="1" dirty="0"/>
              <a:t>GNOSTICAR LA ENFERMEDAD DE PARKINSON?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b="1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/>
              <a:t>Hasta este momento no existe un examen especifico, el diagnostico lo hace fundamentalmente el medico realizando un interrogatorio,  el examen físico y una evaluación de la marcha.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b="1" dirty="0"/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/>
              <a:t>¿ESTA ENFERMEDAD ESTA INCLUIDA EN EL GES?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/>
              <a:t>Si, existe otro díptico con dicha información</a:t>
            </a:r>
          </a:p>
          <a:p>
            <a:pPr marL="0" marR="0" indent="0" algn="just" defTabSz="138172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L" sz="1200" b="1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70E92F9-95BD-40D1-962A-5B3E3F5B0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834" y="3742329"/>
            <a:ext cx="3239091" cy="181389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9290" tIns="39290" rIns="39290" bIns="39290" numCol="1" spcCol="38100" rtlCol="0" anchor="ctr">
        <a:spAutoFit/>
      </a:bodyPr>
      <a:lstStyle>
        <a:defPPr marL="0" marR="0" indent="0" algn="ctr" defTabSz="4655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9290" tIns="39290" rIns="39290" bIns="39290" numCol="1" spcCol="38100" rtlCol="0" anchor="ctr">
        <a:spAutoFit/>
      </a:bodyPr>
      <a:lstStyle>
        <a:defPPr marL="0" marR="0" indent="0" algn="ctr" defTabSz="13817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9290" tIns="39290" rIns="39290" bIns="39290" numCol="1" spcCol="38100" rtlCol="0" anchor="ctr">
        <a:spAutoFit/>
      </a:bodyPr>
      <a:lstStyle>
        <a:defPPr marL="0" marR="0" indent="0" algn="ctr" defTabSz="46553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9290" tIns="39290" rIns="39290" bIns="39290" numCol="1" spcCol="38100" rtlCol="0" anchor="ctr">
        <a:spAutoFit/>
      </a:bodyPr>
      <a:lstStyle>
        <a:defPPr marL="0" marR="0" indent="0" algn="ctr" defTabSz="13817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325</Words>
  <Application>Microsoft Office PowerPoint</Application>
  <PresentationFormat>Personalizado</PresentationFormat>
  <Paragraphs>55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Helvetica Neue</vt:lpstr>
      <vt:lpstr>21_BasicWhite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Isabel Diaz</dc:creator>
  <cp:lastModifiedBy>Isabel Diaz</cp:lastModifiedBy>
  <cp:revision>18</cp:revision>
  <cp:lastPrinted>2023-03-30T19:05:45Z</cp:lastPrinted>
  <dcterms:modified xsi:type="dcterms:W3CDTF">2023-03-30T19:06:53Z</dcterms:modified>
</cp:coreProperties>
</file>